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4" r:id="rId4"/>
    <p:sldId id="257" r:id="rId5"/>
    <p:sldId id="259" r:id="rId6"/>
    <p:sldId id="262" r:id="rId7"/>
    <p:sldId id="266" r:id="rId8"/>
    <p:sldId id="267" r:id="rId9"/>
    <p:sldId id="268" r:id="rId10"/>
    <p:sldId id="269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41/210598/3/img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35292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886ff4f12a71b98e0b208f4db4563299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85827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0634655497393b9676ad048e82378893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424935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1f0beaab753d79f68ec037aa6d4feea9&amp;n=33&amp;h=215&amp;w=35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89248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up.hol.es/%D0%BC%D0%B0%D1%80%D0%B8%D0%BD%D0%BE%D0%B2%D0%B0%D0%BD%D0%BD%D1%8B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358246" cy="615315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iak.by/files/news/1547_big.ts14109674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9a193d7cca7bbecf0435d0fbec76fb87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59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a12115662271bfcc050ee0d586a24a89&amp;n=33&amp;h=215&amp;w=28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c4fda7bc3f435577c9b300dee9154603&amp;n=33&amp;h=215&amp;w=28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e638c3b130de93881f9b07a279d5ee57&amp;n=33&amp;h=215&amp;w=28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0-tub-ru.yandex.net/i?id=21fd22a023e8c65973f5d8a667dde1f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429684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13a90814ca43d7152b2c3e008441a10f&amp;n=33&amp;h=215&amp;w=26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42968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0-tub-ru.yandex.net/i?id=a4dec82002d50ef941704c6d3480d405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286807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1</cp:lastModifiedBy>
  <cp:revision>8</cp:revision>
  <dcterms:created xsi:type="dcterms:W3CDTF">2017-08-25T09:18:09Z</dcterms:created>
  <dcterms:modified xsi:type="dcterms:W3CDTF">2017-08-29T04:51:29Z</dcterms:modified>
</cp:coreProperties>
</file>